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03" r:id="rId2"/>
    <p:sldId id="607" r:id="rId3"/>
    <p:sldId id="613" r:id="rId4"/>
    <p:sldId id="614" r:id="rId5"/>
    <p:sldId id="627" r:id="rId6"/>
    <p:sldId id="628" r:id="rId7"/>
    <p:sldId id="662" r:id="rId8"/>
    <p:sldId id="663" r:id="rId9"/>
    <p:sldId id="687" r:id="rId10"/>
    <p:sldId id="705" r:id="rId11"/>
    <p:sldId id="717" r:id="rId12"/>
    <p:sldId id="723" r:id="rId13"/>
    <p:sldId id="738" r:id="rId14"/>
    <p:sldId id="745" r:id="rId15"/>
    <p:sldId id="748" r:id="rId16"/>
    <p:sldId id="755" r:id="rId17"/>
    <p:sldId id="776" r:id="rId18"/>
    <p:sldId id="787" r:id="rId19"/>
    <p:sldId id="791" r:id="rId20"/>
    <p:sldId id="792" r:id="rId21"/>
    <p:sldId id="796" r:id="rId22"/>
    <p:sldId id="800" r:id="rId23"/>
    <p:sldId id="803" r:id="rId24"/>
    <p:sldId id="807" r:id="rId25"/>
    <p:sldId id="833" r:id="rId26"/>
    <p:sldId id="836" r:id="rId27"/>
    <p:sldId id="844" r:id="rId28"/>
    <p:sldId id="848" r:id="rId29"/>
    <p:sldId id="865" r:id="rId30"/>
    <p:sldId id="867" r:id="rId31"/>
    <p:sldId id="891" r:id="rId32"/>
    <p:sldId id="902" r:id="rId33"/>
    <p:sldId id="905" r:id="rId34"/>
    <p:sldId id="935" r:id="rId35"/>
    <p:sldId id="937" r:id="rId36"/>
    <p:sldId id="950" r:id="rId37"/>
    <p:sldId id="960" r:id="rId38"/>
    <p:sldId id="968" r:id="rId39"/>
    <p:sldId id="1004" r:id="rId4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38200" y="1125538"/>
            <a:ext cx="7772400" cy="1846262"/>
          </a:xfrm>
          <a:ln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endParaRPr lang="zh-TW" altLang="en-GB" noProof="0" smtClean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213100"/>
            <a:ext cx="5943600" cy="2425700"/>
          </a:xfrm>
        </p:spPr>
        <p:txBody>
          <a:bodyPr/>
          <a:lstStyle>
            <a:lvl1pPr marL="0" indent="0">
              <a:defRPr/>
            </a:lvl1pPr>
            <a:lvl2pPr marL="457200" lvl="1" indent="0">
              <a:defRPr/>
            </a:lvl2pPr>
            <a:lvl3pPr marL="914400" lvl="2" indent="0">
              <a:defRPr/>
            </a:lvl3pPr>
            <a:lvl4pPr marL="1371600" lvl="3" indent="0">
              <a:defRPr/>
            </a:lvl4pPr>
          </a:lstStyle>
          <a:p>
            <a:pPr lvl="0"/>
            <a:r>
              <a:rPr lang="zh-TW" altLang="en-GB" noProof="0" smtClean="0"/>
              <a:t>第二層</a:t>
            </a:r>
          </a:p>
          <a:p>
            <a:pPr lvl="1"/>
            <a:r>
              <a:rPr lang="zh-TW" altLang="en-GB" noProof="0" smtClean="0"/>
              <a:t>第三層</a:t>
            </a:r>
          </a:p>
          <a:p>
            <a:pPr lvl="2"/>
            <a:r>
              <a:rPr lang="zh-TW" altLang="en-GB" noProof="0" smtClean="0"/>
              <a:t>第四層</a:t>
            </a:r>
          </a:p>
          <a:p>
            <a:pPr lvl="3"/>
            <a:r>
              <a:rPr lang="zh-TW" altLang="en-GB" noProof="0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2206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91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49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665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2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 smtClean="0"/>
          </a:p>
        </p:txBody>
      </p:sp>
      <p:cxnSp>
        <p:nvCxnSpPr>
          <p:cNvPr id="3" name="直線接點 2"/>
          <p:cNvCxnSpPr>
            <a:stCxn id="7" idx="0"/>
            <a:endCxn id="7" idx="2"/>
          </p:cNvCxnSpPr>
          <p:nvPr userDrawn="1"/>
        </p:nvCxnSpPr>
        <p:spPr>
          <a:xfrm>
            <a:off x="4499769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01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3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 smtClean="0"/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305983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594015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02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5718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圖片版面配置區 5"/>
          <p:cNvSpPr>
            <a:spLocks noGrp="1"/>
          </p:cNvSpPr>
          <p:nvPr>
            <p:ph type="pic" idx="13"/>
          </p:nvPr>
        </p:nvSpPr>
        <p:spPr>
          <a:xfrm>
            <a:off x="381000" y="507999"/>
            <a:ext cx="8128000" cy="58420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94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6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1C2D-D537-4C31-81D4-DEFCF47D152F}" type="datetimeFigureOut">
              <a:rPr lang="zh-TW" altLang="en-US" smtClean="0"/>
              <a:t>2017/9/18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28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54" r:id="rId3"/>
    <p:sldLayoutId id="2147483658" r:id="rId4"/>
    <p:sldLayoutId id="2147483662" r:id="rId5"/>
    <p:sldLayoutId id="2147483663" r:id="rId6"/>
    <p:sldLayoutId id="2147483656" r:id="rId7"/>
    <p:sldLayoutId id="2147483659" r:id="rId8"/>
    <p:sldLayoutId id="2147483660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Cambria Math"/>
          <a:ea typeface="微軟正黑體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Cambria Math"/>
          <a:ea typeface="微軟正黑體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Cambria Math"/>
          <a:ea typeface="微軟正黑體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mbria Math"/>
          <a:ea typeface="微軟正黑體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54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75656" y="2996952"/>
            <a:ext cx="1080120" cy="57606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19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123728" y="5733256"/>
            <a:ext cx="1224136" cy="61674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94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267744" y="3933056"/>
            <a:ext cx="1152128" cy="43204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43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53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82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64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11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8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4355976" y="980728"/>
            <a:ext cx="1080120" cy="936104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63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20072" y="4149080"/>
            <a:ext cx="1080120" cy="64807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0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4456992" y="1412776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橢圓 3"/>
          <p:cNvSpPr/>
          <p:nvPr/>
        </p:nvSpPr>
        <p:spPr>
          <a:xfrm>
            <a:off x="3779912" y="1412776"/>
            <a:ext cx="665088" cy="508000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05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236296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50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3707904" y="3501008"/>
            <a:ext cx="432048" cy="576064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79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60032" y="1052736"/>
            <a:ext cx="288032" cy="57606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41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99992" y="2564904"/>
            <a:ext cx="4320480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66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44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75856" y="1124744"/>
            <a:ext cx="1512168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11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139952" y="1988840"/>
            <a:ext cx="1872208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99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47664" y="3140968"/>
            <a:ext cx="1440160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12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39752" y="3789040"/>
            <a:ext cx="1512168" cy="72008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07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9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755576" y="620688"/>
            <a:ext cx="864096" cy="792088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1187624" y="5301208"/>
            <a:ext cx="2016224" cy="50405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42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90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11960" y="3140968"/>
            <a:ext cx="3888432" cy="50405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60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6108700" y="4293096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87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16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740352" y="4673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36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93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19672" y="2564904"/>
            <a:ext cx="2952328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4355976" y="5877272"/>
            <a:ext cx="1224136" cy="57606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039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04048" y="4725144"/>
            <a:ext cx="2520280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588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2000" y="6021288"/>
            <a:ext cx="1080120" cy="32871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18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55776" y="1700808"/>
            <a:ext cx="4968552" cy="43204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86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55576" y="4653136"/>
            <a:ext cx="1872208" cy="50405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4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03848" y="1772816"/>
            <a:ext cx="1241152" cy="151216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8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12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6732240" y="2636912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4932040" y="5589240"/>
            <a:ext cx="1080120" cy="57606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1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85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915816" y="1412776"/>
            <a:ext cx="3240360" cy="43204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8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  <a:tailEnd type="triangle" w="lg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rgbClr val="C00000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</a:schemeClr>
        </a:solidFill>
        <a:ln w="12700">
          <a:noFill/>
        </a:ln>
      </a:spPr>
      <a:bodyPr wrap="none" rtlCol="0">
        <a:spAutoFit/>
      </a:bodyPr>
      <a:lstStyle>
        <a:defPPr>
          <a:defRPr sz="2800" b="1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如螢幕大小 (4:3)</PresentationFormat>
  <Paragraphs>0</Paragraphs>
  <Slides>39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linchao</dc:creator>
  <cp:lastModifiedBy>linchao</cp:lastModifiedBy>
  <cp:revision>178</cp:revision>
  <dcterms:created xsi:type="dcterms:W3CDTF">2016-05-11T16:34:21Z</dcterms:created>
  <dcterms:modified xsi:type="dcterms:W3CDTF">2017-09-18T06:35:20Z</dcterms:modified>
</cp:coreProperties>
</file>